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9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20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34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2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26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39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29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4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48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0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6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7FDF-812D-AF48-A777-06453F80AEB7}" type="datetimeFigureOut">
              <a:rPr lang="es-ES" smtClean="0"/>
              <a:t>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DA3E7-F101-CC48-B6C7-0DD74A51648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0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9031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C9A77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Refresco de Quito Quito</a:t>
            </a:r>
            <a:endParaRPr lang="es-ES" sz="3600" dirty="0">
              <a:solidFill>
                <a:srgbClr val="C9A778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 descr="DSC_011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"/>
          <a:stretch/>
        </p:blipFill>
        <p:spPr>
          <a:xfrm>
            <a:off x="0" y="853721"/>
            <a:ext cx="9144000" cy="6106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26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</Words>
  <Application>Microsoft Macintosh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Refresco de Quito Quito</vt:lpstr>
    </vt:vector>
  </TitlesOfParts>
  <Company>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Naysah Montes</dc:creator>
  <cp:lastModifiedBy>Naysah Montes</cp:lastModifiedBy>
  <cp:revision>4</cp:revision>
  <dcterms:created xsi:type="dcterms:W3CDTF">2018-09-07T23:12:48Z</dcterms:created>
  <dcterms:modified xsi:type="dcterms:W3CDTF">2018-09-08T00:13:14Z</dcterms:modified>
</cp:coreProperties>
</file>